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559B3-F2D7-4D8F-88CC-0491913B82F1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01E82-FB57-42ED-AE40-3AA92F1D68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527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559B3-F2D7-4D8F-88CC-0491913B82F1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B01E82-FB57-42ED-AE40-3AA92F1D68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518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smtClean="0">
                <a:solidFill>
                  <a:schemeClr val="bg1"/>
                </a:solidFill>
                <a:latin typeface="Arial Black" panose="020B0A04020102020204" pitchFamily="34" charset="0"/>
              </a:rPr>
              <a:t>Влада Донская</a:t>
            </a:r>
            <a:endParaRPr lang="ru-RU" sz="6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9675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944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smtClean="0">
                <a:solidFill>
                  <a:schemeClr val="accent1">
                    <a:lumMod val="50000"/>
                  </a:schemeClr>
                </a:solidFill>
              </a:rPr>
              <a:t>Владислава Уразова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755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smtClean="0">
                <a:solidFill>
                  <a:schemeClr val="accent1">
                    <a:lumMod val="50000"/>
                  </a:schemeClr>
                </a:solidFill>
              </a:rPr>
              <a:t>«Первый тренер её буквально воспитал»</a:t>
            </a:r>
            <a:endParaRPr lang="ru-RU" sz="4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373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476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Падение — не повод сдаваться!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117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761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smtClean="0">
                <a:solidFill>
                  <a:schemeClr val="accent1">
                    <a:lumMod val="50000"/>
                  </a:schemeClr>
                </a:solidFill>
              </a:rPr>
              <a:t>Российская чемпионка — активный пользователь социальных сетей</a:t>
            </a:r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934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858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345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</Words>
  <Application>Microsoft Office PowerPoint</Application>
  <PresentationFormat>Экран (16:9)</PresentationFormat>
  <Paragraphs>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Влада Донская</vt:lpstr>
      <vt:lpstr>Владислава Уразова</vt:lpstr>
      <vt:lpstr>«Первый тренер её буквально воспитал»</vt:lpstr>
      <vt:lpstr>Презентация PowerPoint</vt:lpstr>
      <vt:lpstr>Падение — не повод сдаваться!</vt:lpstr>
      <vt:lpstr>Презентация PowerPoint</vt:lpstr>
      <vt:lpstr>Российская чемпионка — активный пользователь социальных сетей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Влада Донская</dc:title>
  <dc:creator>237</dc:creator>
  <cp:lastModifiedBy>237</cp:lastModifiedBy>
  <cp:revision>1</cp:revision>
  <dcterms:created xsi:type="dcterms:W3CDTF">2021-09-10T06:59:56Z</dcterms:created>
  <dcterms:modified xsi:type="dcterms:W3CDTF">2021-09-10T06:59:56Z</dcterms:modified>
</cp:coreProperties>
</file>