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0522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83388-8E35-4811-965B-6C349240E4DA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6F237-6B13-4A66-A44F-94B8E0C825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83388-8E35-4811-965B-6C349240E4DA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6F237-6B13-4A66-A44F-94B8E0C825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83388-8E35-4811-965B-6C349240E4DA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6F237-6B13-4A66-A44F-94B8E0C825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83388-8E35-4811-965B-6C349240E4DA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6F237-6B13-4A66-A44F-94B8E0C825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83388-8E35-4811-965B-6C349240E4DA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6F237-6B13-4A66-A44F-94B8E0C825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83388-8E35-4811-965B-6C349240E4DA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6F237-6B13-4A66-A44F-94B8E0C825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83388-8E35-4811-965B-6C349240E4DA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6F237-6B13-4A66-A44F-94B8E0C825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83388-8E35-4811-965B-6C349240E4DA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6F237-6B13-4A66-A44F-94B8E0C825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83388-8E35-4811-965B-6C349240E4DA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6F237-6B13-4A66-A44F-94B8E0C825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83388-8E35-4811-965B-6C349240E4DA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6F237-6B13-4A66-A44F-94B8E0C825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83388-8E35-4811-965B-6C349240E4DA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6F237-6B13-4A66-A44F-94B8E0C825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383388-8E35-4811-965B-6C349240E4DA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66F237-6B13-4A66-A44F-94B8E0C825D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96000"/>
            <a:lum/>
          </a:blip>
          <a:srcRect/>
          <a:stretch>
            <a:fillRect l="9000" t="9000" r="9000" b="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67744" y="836712"/>
            <a:ext cx="4752528" cy="1470025"/>
          </a:xfrm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b="1" dirty="0" smtClean="0">
                <a:ln/>
                <a:solidFill>
                  <a:schemeClr val="accent3"/>
                </a:solidFill>
              </a:rPr>
              <a:t>Рекордсменка из Ростова</a:t>
            </a:r>
            <a:endParaRPr lang="ru-RU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5776" y="5013176"/>
            <a:ext cx="4032448" cy="864096"/>
          </a:xfrm>
          <a:solidFill>
            <a:srgbClr val="D0522A"/>
          </a:solidFill>
          <a:ln>
            <a:noFill/>
          </a:ln>
        </p:spPr>
        <p:txBody>
          <a:bodyPr>
            <a:normAutofit fontScale="77500" lnSpcReduction="20000"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ru-RU" sz="1600" b="1" spc="150" dirty="0" smtClean="0">
                <a:ln w="11430"/>
                <a:solidFill>
                  <a:srgbClr val="FFFFFF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Подготовила работу: Левицкая София</a:t>
            </a:r>
            <a:r>
              <a:rPr lang="en-US" sz="1600" b="1" spc="150" dirty="0" smtClean="0">
                <a:ln w="11430"/>
                <a:solidFill>
                  <a:srgbClr val="FFFFFF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,</a:t>
            </a:r>
            <a:r>
              <a:rPr lang="ru-RU" sz="1600" b="1" spc="150" dirty="0" smtClean="0">
                <a:ln w="11430"/>
                <a:solidFill>
                  <a:srgbClr val="FFFFFF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город Ростов-на-Дону</a:t>
            </a:r>
            <a:r>
              <a:rPr lang="en-US" sz="1600" b="1" spc="150" dirty="0" smtClean="0">
                <a:ln w="11430"/>
                <a:solidFill>
                  <a:srgbClr val="FFFFFF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,</a:t>
            </a:r>
            <a:r>
              <a:rPr lang="ru-RU" sz="1600" b="1" spc="150" dirty="0" smtClean="0">
                <a:ln w="11430"/>
                <a:solidFill>
                  <a:srgbClr val="FFFFFF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школа №111 имени дважды </a:t>
            </a:r>
            <a:r>
              <a:rPr lang="ru-RU" sz="1600" b="1" spc="150" dirty="0">
                <a:ln w="11430"/>
                <a:solidFill>
                  <a:srgbClr val="FFFFFF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Г</a:t>
            </a:r>
            <a:r>
              <a:rPr lang="ru-RU" sz="1600" b="1" spc="150" dirty="0" smtClean="0">
                <a:ln w="11430"/>
                <a:solidFill>
                  <a:srgbClr val="FFFFFF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ероя Советского Союза </a:t>
            </a:r>
            <a:r>
              <a:rPr lang="ru-RU" sz="1600" b="1" spc="150" dirty="0" err="1" smtClean="0">
                <a:ln w="11430"/>
                <a:solidFill>
                  <a:srgbClr val="FFFFFF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Лелюшенко</a:t>
            </a:r>
            <a:r>
              <a:rPr lang="ru-RU" sz="1600" b="1" spc="150" dirty="0" smtClean="0">
                <a:ln w="11430"/>
                <a:solidFill>
                  <a:srgbClr val="FFFFFF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Д</a:t>
            </a:r>
            <a:r>
              <a:rPr lang="en-US" sz="1600" b="1" spc="150" dirty="0" smtClean="0">
                <a:ln w="11430"/>
                <a:solidFill>
                  <a:srgbClr val="FFFFFF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.</a:t>
            </a:r>
            <a:r>
              <a:rPr lang="ru-RU" sz="1600" b="1" spc="150" dirty="0" smtClean="0">
                <a:ln w="11430"/>
                <a:solidFill>
                  <a:srgbClr val="FFFFFF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Д</a:t>
            </a:r>
            <a:r>
              <a:rPr lang="en-US" sz="1600" b="1" spc="150" dirty="0" smtClean="0">
                <a:ln w="11430"/>
                <a:solidFill>
                  <a:srgbClr val="FFFFFF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.,</a:t>
            </a:r>
            <a:r>
              <a:rPr lang="ru-RU" sz="1600" b="1" spc="150" dirty="0" smtClean="0">
                <a:ln w="11430"/>
                <a:solidFill>
                  <a:srgbClr val="FFFFFF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8 класс</a:t>
            </a:r>
            <a:endParaRPr lang="ru-RU" sz="1600" b="1" spc="150" dirty="0">
              <a:ln w="11430"/>
              <a:solidFill>
                <a:srgbClr val="FFFFFF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Спасибо за внимание 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sym typeface="Wingdings" pitchFamily="2" charset="2"/>
              </a:rPr>
              <a:t>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5000" t="5000" r="5000" b="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скачанные файлы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52120" y="620688"/>
            <a:ext cx="1798200" cy="20882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kondratieva-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76256" y="2852936"/>
            <a:ext cx="1771650" cy="19716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611560" y="620688"/>
            <a:ext cx="3456384" cy="460851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rgbClr val="FFFFFF"/>
                </a:solidFill>
              </a:rPr>
              <a:t>Людмила Кондратьева начала тренироваться в спортивной школе в Ростове-на-Дону. В ростовском городке Шахты шустрой 11-летней девчонкой Люда пришла на свою первую в жизни тренировку к своему будущему тренеру — Людмиле Павленко. И ушла — с намазанными зеленкой коленками. Упала, когда показывала тренеру, как умеет бегать. Наверное, именно за старательность ее и приняли в секцию легкой атлетики, ибо других способностей Люда тогда не обнаружила. Первые успехи появились спустя два года после </a:t>
            </a:r>
            <a:r>
              <a:rPr lang="ru-RU" dirty="0">
                <a:solidFill>
                  <a:srgbClr val="FFFFFF"/>
                </a:solidFill>
              </a:rPr>
              <a:t>систематических, упорных тренировок.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11960" y="4797152"/>
            <a:ext cx="4320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«Талант выявляется в труде», — скажет через много лет олимпийская чемпионка Людмила Кондратьева.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 animBg="1"/>
      <p:bldP spid="11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1520" y="332657"/>
            <a:ext cx="3672408" cy="3816424"/>
          </a:xfrm>
          <a:solidFill>
            <a:srgbClr val="D0522A"/>
          </a:solidFill>
        </p:spPr>
        <p:txBody>
          <a:bodyPr>
            <a:normAutofit fontScale="25000" lnSpcReduction="20000"/>
          </a:bodyPr>
          <a:lstStyle/>
          <a:p>
            <a:endParaRPr lang="ru-RU" sz="4800" dirty="0" smtClean="0">
              <a:solidFill>
                <a:srgbClr val="FFFFFF"/>
              </a:solidFill>
            </a:endParaRPr>
          </a:p>
          <a:p>
            <a:endParaRPr lang="ru-RU" sz="4800" dirty="0">
              <a:solidFill>
                <a:srgbClr val="FFFFFF"/>
              </a:solidFill>
            </a:endParaRPr>
          </a:p>
          <a:p>
            <a:r>
              <a:rPr lang="ru-RU" sz="4800" dirty="0" smtClean="0">
                <a:solidFill>
                  <a:srgbClr val="FFFFFF"/>
                </a:solidFill>
              </a:rPr>
              <a:t>Ее </a:t>
            </a:r>
            <a:r>
              <a:rPr lang="ru-RU" sz="4800" dirty="0">
                <a:solidFill>
                  <a:srgbClr val="FFFFFF"/>
                </a:solidFill>
              </a:rPr>
              <a:t>талант был многогранен. В 14 лет при своем небольшом росте она стала кандидатом в мастера спорта по прыжкам в высоту и мастером спорта по прыжкам в длину. А в беге на 100 метров выполнила мастерский норматив, минуя кандидата в мастера</a:t>
            </a:r>
            <a:r>
              <a:rPr lang="ru-RU" sz="4800" dirty="0" smtClean="0">
                <a:solidFill>
                  <a:srgbClr val="FFFFFF"/>
                </a:solidFill>
              </a:rPr>
              <a:t>. В </a:t>
            </a:r>
            <a:r>
              <a:rPr lang="ru-RU" sz="4800" dirty="0">
                <a:solidFill>
                  <a:srgbClr val="FFFFFF"/>
                </a:solidFill>
              </a:rPr>
              <a:t>матче СССР — США выиграла забег на 100 метров и стала второй на </a:t>
            </a:r>
            <a:r>
              <a:rPr lang="ru-RU" sz="4800" dirty="0" err="1">
                <a:solidFill>
                  <a:srgbClr val="FFFFFF"/>
                </a:solidFill>
              </a:rPr>
              <a:t>двухсотметровке</a:t>
            </a:r>
            <a:r>
              <a:rPr lang="ru-RU" sz="4800" dirty="0">
                <a:solidFill>
                  <a:srgbClr val="FFFFFF"/>
                </a:solidFill>
              </a:rPr>
              <a:t>. Это был первый международный старт бегуньи Кондратьевой. </a:t>
            </a:r>
          </a:p>
          <a:p>
            <a:r>
              <a:rPr lang="ru-RU" sz="4800" dirty="0">
                <a:solidFill>
                  <a:srgbClr val="FFFFFF"/>
                </a:solidFill>
              </a:rPr>
              <a:t>Свой третий спортивный период теперь уже яркая бегунья Людмила Кондратьева провела под началом Валерия Соковнина</a:t>
            </a:r>
            <a:r>
              <a:rPr lang="ru-RU" sz="4800" dirty="0" smtClean="0">
                <a:solidFill>
                  <a:srgbClr val="FFFFFF"/>
                </a:solidFill>
              </a:rPr>
              <a:t>.</a:t>
            </a:r>
          </a:p>
          <a:p>
            <a:r>
              <a:rPr lang="ru-RU" sz="4800" dirty="0" smtClean="0">
                <a:solidFill>
                  <a:srgbClr val="FFFFFF"/>
                </a:solidFill>
              </a:rPr>
              <a:t>«Людмила тренировалась на песчаных пляжах и прибрежных холмах Дона и в 17 лет выдерживала нагрузки, которые были по плечу немногим взрослым спринтерам.</a:t>
            </a:r>
            <a:endParaRPr lang="ru-RU" sz="4800" dirty="0">
              <a:solidFill>
                <a:srgbClr val="FFFFFF"/>
              </a:solidFill>
            </a:endParaRPr>
          </a:p>
        </p:txBody>
      </p:sp>
      <p:pic>
        <p:nvPicPr>
          <p:cNvPr id="5" name="Содержимое 4" descr="kondratieva_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7812360" y="4797152"/>
            <a:ext cx="1192666" cy="1872208"/>
          </a:xfrm>
        </p:spPr>
      </p:pic>
      <p:pic>
        <p:nvPicPr>
          <p:cNvPr id="6" name="Рисунок 5" descr="1086413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12360" y="2420888"/>
            <a:ext cx="1212490" cy="2060848"/>
          </a:xfrm>
          <a:prstGeom prst="rect">
            <a:avLst/>
          </a:prstGeom>
        </p:spPr>
      </p:pic>
      <p:pic>
        <p:nvPicPr>
          <p:cNvPr id="7" name="Рисунок 6" descr="скачанные файлы (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12360" y="476672"/>
            <a:ext cx="1217700" cy="182207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211960" y="2204864"/>
            <a:ext cx="3168352" cy="2954655"/>
          </a:xfrm>
          <a:prstGeom prst="rect">
            <a:avLst/>
          </a:prstGeom>
          <a:solidFill>
            <a:srgbClr val="D0522A"/>
          </a:solidFill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FFFFFF"/>
                </a:solidFill>
              </a:rPr>
              <a:t>И после такой работы прекратился рост результатов… Это был тяжелый период.»</a:t>
            </a:r>
          </a:p>
          <a:p>
            <a:r>
              <a:rPr lang="ru-RU" sz="1200" dirty="0" smtClean="0">
                <a:solidFill>
                  <a:srgbClr val="FFFFFF"/>
                </a:solidFill>
              </a:rPr>
              <a:t>Но Людмила верила своему тренеру. На молодежном чемпионате Европы 1975 года в Афинах Кондратьева дважды заняла 4-е место — в беге на 200 метров и в эстафете 4х100 метров. Люду включили в состав сборной на Олимпийские игры в Монреале. Редкий тренер отказался бы от такой возможности для своей ученицы. Однако Валерий Соковнин принял нелегкое решение — отказаться от участия в Играх и сосредоточиться на подготовке к чемпионату Европы…</a:t>
            </a:r>
          </a:p>
          <a:p>
            <a:endParaRPr lang="ru-RU" dirty="0"/>
          </a:p>
        </p:txBody>
      </p:sp>
      <p:cxnSp>
        <p:nvCxnSpPr>
          <p:cNvPr id="13" name="Скругленная соединительная линия 12"/>
          <p:cNvCxnSpPr/>
          <p:nvPr/>
        </p:nvCxnSpPr>
        <p:spPr>
          <a:xfrm rot="16200000" flipH="1">
            <a:off x="3815916" y="944724"/>
            <a:ext cx="1368152" cy="1008112"/>
          </a:xfrm>
          <a:prstGeom prst="curvedConnector3">
            <a:avLst>
              <a:gd name="adj1" fmla="val 50000"/>
            </a:avLst>
          </a:prstGeom>
          <a:ln>
            <a:solidFill>
              <a:srgbClr val="FFFF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Скругленная соединительная линия 19"/>
          <p:cNvCxnSpPr/>
          <p:nvPr/>
        </p:nvCxnSpPr>
        <p:spPr>
          <a:xfrm>
            <a:off x="2123728" y="4221088"/>
            <a:ext cx="1872208" cy="792088"/>
          </a:xfrm>
          <a:prstGeom prst="curvedConnector3">
            <a:avLst>
              <a:gd name="adj1" fmla="val 50000"/>
            </a:avLst>
          </a:prstGeom>
          <a:ln>
            <a:solidFill>
              <a:srgbClr val="FFFF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15616" y="692696"/>
            <a:ext cx="4038600" cy="4525963"/>
          </a:xfrm>
        </p:spPr>
        <p:txBody>
          <a:bodyPr>
            <a:normAutofit fontScale="47500" lnSpcReduction="20000"/>
          </a:bodyPr>
          <a:lstStyle/>
          <a:p>
            <a:endParaRPr lang="ru-RU" dirty="0" smtClean="0">
              <a:solidFill>
                <a:srgbClr val="FFFFFF"/>
              </a:solidFill>
            </a:endParaRPr>
          </a:p>
          <a:p>
            <a:r>
              <a:rPr lang="ru-RU" dirty="0" smtClean="0">
                <a:solidFill>
                  <a:srgbClr val="FFFFFF"/>
                </a:solidFill>
              </a:rPr>
              <a:t>   25 июля 1980 года, Москва. ХХII Олимпийские игры. На верхней ступени пьедестала почета в секторе Большой спортивной арены «Лужников», закусив нижнюю губу и не сумев сдержать слез, стояла двадцати­двухлетняя красивая казачка — Людмила Кондратьева. Она смотрела, как в честь ее победы поднимается алый стяг, и не понимала — плачет от радости или от боли. На финише финального забега на 100 метров резкая боль пронзила ногу и чуть было не перечеркнула 11 лет напряженного труда. Она выдержала. У хрупкой девушки с детства был сильный характер. Людмила обогнала </a:t>
            </a:r>
            <a:r>
              <a:rPr lang="ru-RU" dirty="0" err="1" smtClean="0">
                <a:solidFill>
                  <a:srgbClr val="FFFFFF"/>
                </a:solidFill>
              </a:rPr>
              <a:t>Марлиз</a:t>
            </a:r>
            <a:r>
              <a:rPr lang="ru-RU" dirty="0" smtClean="0">
                <a:solidFill>
                  <a:srgbClr val="FFFFFF"/>
                </a:solidFill>
              </a:rPr>
              <a:t> Гер всего на 0,01 секунды, показав результат 11,06 сек!</a:t>
            </a:r>
          </a:p>
          <a:p>
            <a:r>
              <a:rPr lang="ru-RU" dirty="0" smtClean="0">
                <a:solidFill>
                  <a:srgbClr val="FFFFFF"/>
                </a:solidFill>
              </a:rPr>
              <a:t>- Я, конечно, имела все шансы выиграть не одну медаль, - </a:t>
            </a:r>
            <a:r>
              <a:rPr lang="ru-RU" b="1" dirty="0" smtClean="0">
                <a:solidFill>
                  <a:srgbClr val="FFFFFF"/>
                </a:solidFill>
              </a:rPr>
              <a:t>сказала Кондратьева в одном из интервью.</a:t>
            </a:r>
            <a:r>
              <a:rPr lang="ru-RU" dirty="0" smtClean="0">
                <a:solidFill>
                  <a:srgbClr val="FFFFFF"/>
                </a:solidFill>
              </a:rPr>
              <a:t> - В середине финала на 100-метровке вдруг почувствовала, что в левой ноге что-то схватило. Но мысль о травме отогнала мгновенно. Олимпиада! Я чувствовала, что лидирую, что могу победить, поэтому думала только о том, чтобы добежать. На церемонии награждения хромала, но даже не полагала, что все окажется серьезней</a:t>
            </a:r>
            <a:endParaRPr lang="ru-RU" dirty="0"/>
          </a:p>
        </p:txBody>
      </p:sp>
      <p:pic>
        <p:nvPicPr>
          <p:cNvPr id="6" name="Содержимое 5" descr="kondratieva-11282007211032.jpe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156176" y="1484784"/>
            <a:ext cx="1727409" cy="4525963"/>
          </a:xfrm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52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763586" y="2242996"/>
            <a:ext cx="3704732" cy="369332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txBody>
          <a:bodyPr wrap="none" rtlCol="0">
            <a:sp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«Я 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готова хоть с травмой бежать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!»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" name="Рисунок 5" descr="9577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404664"/>
            <a:ext cx="1905000" cy="263842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635896" y="3501008"/>
            <a:ext cx="3528392" cy="2308324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FFFFFF"/>
                </a:solidFill>
              </a:rPr>
              <a:t>На пресс-конференции, которая состоялась вскоре после финала, зарубежные журналисты донимали </a:t>
            </a:r>
            <a:r>
              <a:rPr lang="ru-RU" sz="1200" dirty="0" err="1">
                <a:solidFill>
                  <a:srgbClr val="FFFFFF"/>
                </a:solidFill>
              </a:rPr>
              <a:t>шахтинку</a:t>
            </a:r>
            <a:r>
              <a:rPr lang="ru-RU" sz="1200" dirty="0">
                <a:solidFill>
                  <a:srgbClr val="FFFFFF"/>
                </a:solidFill>
              </a:rPr>
              <a:t> вопросами из серии: «А как бы вы выступили, если бы в Москву приехали все сильнейшие?» (как известно, некоторые страны, в частности США, ФРГ и Великобритания бойкотировали Олимпиаду-80 по политическим мотивам, - прим. Авт.) Кондратьева за словом в карман не полезла:</a:t>
            </a:r>
          </a:p>
          <a:p>
            <a:r>
              <a:rPr lang="ru-RU" sz="1200" dirty="0">
                <a:solidFill>
                  <a:srgbClr val="FFFFFF"/>
                </a:solidFill>
              </a:rPr>
              <a:t>- А чего ж они не приехали? Испугались? Давайте их всех сюда! Я готова хоть с травмой бежать!</a:t>
            </a:r>
          </a:p>
        </p:txBody>
      </p:sp>
      <p:cxnSp>
        <p:nvCxnSpPr>
          <p:cNvPr id="15" name="Скругленная соединительная линия 14"/>
          <p:cNvCxnSpPr/>
          <p:nvPr/>
        </p:nvCxnSpPr>
        <p:spPr>
          <a:xfrm>
            <a:off x="2123728" y="3140968"/>
            <a:ext cx="1368152" cy="50405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1520" y="1988840"/>
            <a:ext cx="4038600" cy="4525963"/>
          </a:xfrm>
          <a:solidFill>
            <a:srgbClr val="FFFFFF"/>
          </a:solidFill>
        </p:spPr>
        <p:txBody>
          <a:bodyPr>
            <a:normAutofit fontScale="55000" lnSpcReduction="20000"/>
          </a:bodyPr>
          <a:lstStyle/>
          <a:p>
            <a:r>
              <a:rPr lang="ru-RU" dirty="0"/>
              <a:t>Однако в тот момент еще никто не знал, что Людмила больше не сможет принять участие в </a:t>
            </a:r>
            <a:r>
              <a:rPr lang="ru-RU" dirty="0" smtClean="0"/>
              <a:t>Олимпиаде-80</a:t>
            </a:r>
            <a:r>
              <a:rPr lang="en-US" dirty="0" smtClean="0"/>
              <a:t>.</a:t>
            </a:r>
            <a:r>
              <a:rPr lang="ru-RU" dirty="0" smtClean="0"/>
              <a:t>Травма </a:t>
            </a:r>
            <a:r>
              <a:rPr lang="ru-RU" dirty="0"/>
              <a:t>ноги, которую Кондратьева получила в забеге на 100 метров, оказалась очень серьезной и нарушила все планы спортсменки и ее тренера. Людмила не смогла выступить на своей любимой дистанции в 200 метров и вместе со сборной командой потягаться силами в эстафетном беге 4Х100 метров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 smtClean="0"/>
              <a:t>В следующий раз Людмила смогла вновь принять участие в соревнованиях лишь зимой в 1982 году. Это произошло на арене Олимпийского велотрека в </a:t>
            </a:r>
            <a:r>
              <a:rPr lang="ru-RU" dirty="0" err="1" smtClean="0"/>
              <a:t>Крылатском</a:t>
            </a:r>
            <a:r>
              <a:rPr lang="ru-RU" dirty="0" smtClean="0"/>
              <a:t>, где проходили два крупных матча: Кубок СССР и чемпионат страны.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16016" y="1988840"/>
            <a:ext cx="4038600" cy="4525963"/>
          </a:xfrm>
          <a:solidFill>
            <a:srgbClr val="FFFFFF"/>
          </a:solidFill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Кондратьева вновь показала свой великолепный стремительный бег, но уже на более короткой дистанции мини-спринта длиною 60 метров. Оба раза Людмила одержала победу. Трибуны просто взрывались от аплодисментов своей любимице! Людмила Кондратьева была одной из первых советских спортсменок, которая смогла добиться такого огромного успеха в спринтерском беге, получила мировое признание и доказала не только себе, но и всему миру на что способна целеустремленная, хрупкая советская девушка. Она навсегда вошла в историю спорта и ее достижения пример для будущего поколения.</a:t>
            </a:r>
            <a:endParaRPr lang="ru-RU" dirty="0"/>
          </a:p>
        </p:txBody>
      </p:sp>
      <p:pic>
        <p:nvPicPr>
          <p:cNvPr id="5" name="Рисунок 4" descr="images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116632"/>
            <a:ext cx="7344816" cy="160020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</p:cSld>
  <p:clrMapOvr>
    <a:masterClrMapping/>
  </p:clrMapOvr>
  <p:transition>
    <p:comb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скачанные файлы (2)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300192" y="476672"/>
            <a:ext cx="2382462" cy="2808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moskovskiy_triumf_devchonki_iz_shah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548680"/>
            <a:ext cx="2623961" cy="24271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Горизонтальный свиток 10"/>
          <p:cNvSpPr/>
          <p:nvPr/>
        </p:nvSpPr>
        <p:spPr>
          <a:xfrm>
            <a:off x="2123728" y="3717032"/>
            <a:ext cx="4536504" cy="2160240"/>
          </a:xfrm>
          <a:prstGeom prst="horizontalScroll">
            <a:avLst/>
          </a:prstGeom>
          <a:solidFill>
            <a:srgbClr val="D0522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FFFFFF"/>
                </a:solidFill>
              </a:rPr>
              <a:t>Сейчас Людмила работает тренером по легкой атлетике в Москве</a:t>
            </a:r>
            <a:r>
              <a:rPr lang="en-US" dirty="0">
                <a:solidFill>
                  <a:srgbClr val="FFFFFF"/>
                </a:solidFill>
              </a:rPr>
              <a:t>,</a:t>
            </a:r>
            <a:r>
              <a:rPr lang="ru-RU" dirty="0">
                <a:solidFill>
                  <a:srgbClr val="FFFFFF"/>
                </a:solidFill>
              </a:rPr>
              <a:t> тренируя новых будущих легенд этого спорта</a:t>
            </a:r>
            <a:endParaRPr lang="ru-RU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blinds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52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/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Все достижения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411760" y="1484784"/>
            <a:ext cx="4038600" cy="4525963"/>
          </a:xfrm>
        </p:spPr>
        <p:txBody>
          <a:bodyPr>
            <a:normAutofit fontScale="85000" lnSpcReduction="20000"/>
          </a:bodyPr>
          <a:lstStyle/>
          <a:p>
            <a:r>
              <a:rPr lang="ru-RU" dirty="0">
                <a:solidFill>
                  <a:srgbClr val="FFFFFF"/>
                </a:solidFill>
              </a:rPr>
              <a:t>Олимпийская чемпионка (1980).</a:t>
            </a:r>
          </a:p>
          <a:p>
            <a:r>
              <a:rPr lang="ru-RU" dirty="0">
                <a:solidFill>
                  <a:srgbClr val="FFFFFF"/>
                </a:solidFill>
              </a:rPr>
              <a:t>Чемпионка Европы (1978).</a:t>
            </a:r>
          </a:p>
          <a:p>
            <a:r>
              <a:rPr lang="ru-RU" dirty="0">
                <a:solidFill>
                  <a:srgbClr val="FFFFFF"/>
                </a:solidFill>
              </a:rPr>
              <a:t>Победитель соревнований на Кубок Европы (1979)</a:t>
            </a:r>
          </a:p>
          <a:p>
            <a:r>
              <a:rPr lang="ru-RU" dirty="0">
                <a:solidFill>
                  <a:srgbClr val="FFFFFF"/>
                </a:solidFill>
              </a:rPr>
              <a:t>Многократная чемпионка СССР и победитель соревнований Спартакиады народов СССР.</a:t>
            </a:r>
          </a:p>
          <a:p>
            <a:r>
              <a:rPr lang="ru-RU" dirty="0">
                <a:solidFill>
                  <a:srgbClr val="FFFFFF"/>
                </a:solidFill>
              </a:rPr>
              <a:t>Владела рекордом мира в беге на 100 метров (1980—1983).</a:t>
            </a:r>
          </a:p>
          <a:p>
            <a:endParaRPr lang="ru-RU" dirty="0"/>
          </a:p>
        </p:txBody>
      </p:sp>
    </p:spTree>
  </p:cSld>
  <p:clrMapOvr>
    <a:masterClrMapping/>
  </p:clrMapOvr>
  <p:transition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FFFF"/>
                </a:solidFill>
              </a:rPr>
              <a:t>Фотоальбом</a:t>
            </a:r>
            <a:endParaRPr lang="ru-RU" dirty="0">
              <a:solidFill>
                <a:srgbClr val="FFFFFF"/>
              </a:solidFill>
            </a:endParaRPr>
          </a:p>
        </p:txBody>
      </p:sp>
      <p:pic>
        <p:nvPicPr>
          <p:cNvPr id="5" name="Содержимое 4" descr="101826108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3" y="1484785"/>
            <a:ext cx="2304256" cy="3741688"/>
          </a:xfrm>
        </p:spPr>
      </p:pic>
      <p:pic>
        <p:nvPicPr>
          <p:cNvPr id="6" name="Содержимое 5" descr="kondrateva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347864" y="1484784"/>
            <a:ext cx="3094971" cy="2232248"/>
          </a:xfrm>
        </p:spPr>
      </p:pic>
      <p:pic>
        <p:nvPicPr>
          <p:cNvPr id="7" name="Рисунок 6" descr="images-5458-153812652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4048" y="3861048"/>
            <a:ext cx="3662536" cy="2746902"/>
          </a:xfrm>
          <a:prstGeom prst="rect">
            <a:avLst/>
          </a:prstGeom>
        </p:spPr>
      </p:pic>
    </p:spTree>
  </p:cSld>
  <p:clrMapOvr>
    <a:masterClrMapping/>
  </p:clrMapOvr>
  <p:transition>
    <p:wheel/>
  </p:transition>
</p:sld>
</file>

<file path=ppt/theme/theme1.xml><?xml version="1.0" encoding="utf-8"?>
<a:theme xmlns:a="http://schemas.openxmlformats.org/drawingml/2006/main" name="Тема Office">
  <a:themeElements>
    <a:clrScheme name="Другая 2">
      <a:dk1>
        <a:srgbClr val="76923C"/>
      </a:dk1>
      <a:lt1>
        <a:srgbClr val="B8CCE4"/>
      </a:lt1>
      <a:dk2>
        <a:srgbClr val="5F497A"/>
      </a:dk2>
      <a:lt2>
        <a:srgbClr val="EEECE1"/>
      </a:lt2>
      <a:accent1>
        <a:srgbClr val="FAC08F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678</Words>
  <Application>Microsoft Office PowerPoint</Application>
  <PresentationFormat>Экран (4:3)</PresentationFormat>
  <Paragraphs>29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Рекордсменка из Ростова</vt:lpstr>
      <vt:lpstr>Слайд 2</vt:lpstr>
      <vt:lpstr>Слайд 3</vt:lpstr>
      <vt:lpstr>Слайд 4</vt:lpstr>
      <vt:lpstr>Слайд 5</vt:lpstr>
      <vt:lpstr>Слайд 6</vt:lpstr>
      <vt:lpstr>Слайд 7</vt:lpstr>
      <vt:lpstr>Все достижения</vt:lpstr>
      <vt:lpstr>Фотоальбом</vt:lpstr>
      <vt:lpstr>Спасибо за внимание </vt:lpstr>
    </vt:vector>
  </TitlesOfParts>
  <Company>Computer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15</cp:revision>
  <dcterms:created xsi:type="dcterms:W3CDTF">2021-09-16T10:17:35Z</dcterms:created>
  <dcterms:modified xsi:type="dcterms:W3CDTF">2021-09-16T12:42:26Z</dcterms:modified>
</cp:coreProperties>
</file>